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ACFF-56A3-4375-BB5D-789D3D39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4C1D6-05FD-4CBB-BDCB-D0A938227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12EC-9FC9-4C6C-B197-C36843A5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F685-641B-4688-B3D7-DDDA9E0D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700F0-3DE0-4A89-A90A-FB730327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8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4D8A-8446-45CB-86FE-C032C8C2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8DB3A-E947-4660-B346-2C7B993AF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E487-4DF0-445D-84D4-52C7CFB9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0F7DB-C5A8-44CA-A565-8062C1B5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3D203-FEE9-403F-A05A-11D32A57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1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FBD80-50CD-4B6A-92D7-20A5FE18B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85C6E-F2AA-4976-A982-DB6C29DD1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1A785-1144-4FD5-B4DA-5B999F63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6634B-7F99-48B2-81BF-3DFCF763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512D6-C453-4A74-87DC-E6FAE85F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7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6EFE-B6C6-4D89-9891-0ED4BEFE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74FC3-1B7D-4A77-B95E-2370F5E2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0CDE4-73BE-4BC7-B111-EBE9A152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0305A-2C41-4266-8C8D-8856BE85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684F2-C3C7-45DB-96BE-6050B873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AD5E-EC28-4166-80CA-7A9FA86E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BDF7E-B6CC-4DAE-AC2D-C887308F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D245A-B73E-4A62-AD4A-7D802EC4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2FE29-92AA-426C-B9F3-8FA0CF26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5AF0-23E6-4773-AC01-898FAE10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5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D012-1170-43E4-A23F-3542F55C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890C0-0502-4825-9704-139404DE1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5628-D785-48F8-9054-4762078DE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5532C-326A-4642-8595-F3C5280D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F3776-BE2F-4916-89F5-B17B914A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5020A-69A0-44BE-B605-27A3FEE6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2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EA270-ADCE-4517-A749-2EA39901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BEF79-41BC-45E4-939C-D6218610A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65F2F-69CA-43FE-803A-2CCD37B9B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22E67-5592-49F3-92F3-EF6170A03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F801F-DD1F-44D0-B220-555D19C3F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1C93B-AFD1-4BCE-B01A-7BEEF2E7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6894C-D628-46CB-87E0-915990C3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C6063-DE2B-4055-86D0-070918D6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3057-F6F9-4E54-B33D-3889FB85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E1584-7D37-46BC-9F06-8B010E19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B184D-ADD7-4CDF-8E10-AF7CDD66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C9F9C-F0EB-4AE0-A712-349DFF6D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2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F017D-B762-4721-9401-C00B4422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90BA4-B6A2-4F2F-A67C-81E81185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F1D1D-D3FA-4AB3-ABAE-A02766CA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1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4F7-F1AA-44BB-83E4-2009B3E6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4E7B3-5E38-49F5-BFF7-A70C9A718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A9E5B-9D15-4672-8BC6-25EAA66D7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68FC-46D1-4C6B-B2E1-8F202B8D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8B9D6-DC9B-4B1F-AE55-78E083C9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3E8AA-B688-4F6F-9878-5B60C123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6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2C91-BF49-4ADA-A162-4FB84E02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6CDD9-3A1D-428A-B38B-38051604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17932-5CE8-465E-BA01-0C7172C38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BF41A-AFE7-49AD-9B64-29DA4076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7B50-8DB8-4BD8-ABC1-6935C2B3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BA54D-E600-4860-8C83-EB6CE74F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034E0D-8F28-47D4-ABF4-063B7448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FFB7E-8F32-4A55-8D0D-74AB3980A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B51C4-A131-4B03-B231-31FA6785B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E5310-4C68-4D71-B2CD-59B8D750A385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2572-D869-4126-9DDB-D4264FAB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87E35-2B6E-4906-A2E7-422EA96A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D071-7CD5-4E55-B508-A9044A6F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29F2412-A27C-4108-BA25-4F0DBB4F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6" y="0"/>
            <a:ext cx="12198901" cy="75154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0B706C5-8172-4646-8C2B-06F7E6876AD6}"/>
              </a:ext>
            </a:extLst>
          </p:cNvPr>
          <p:cNvSpPr/>
          <p:nvPr/>
        </p:nvSpPr>
        <p:spPr>
          <a:xfrm>
            <a:off x="330491" y="4996911"/>
            <a:ext cx="2119746" cy="2065769"/>
          </a:xfrm>
          <a:prstGeom prst="ellipse">
            <a:avLst/>
          </a:prstGeom>
          <a:solidFill>
            <a:srgbClr val="FBC8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Save the date </a:t>
            </a:r>
            <a:endParaRPr lang="en-GB" b="1" dirty="0"/>
          </a:p>
          <a:p>
            <a:pPr algn="ctr"/>
            <a:endParaRPr lang="en-GB" sz="800" dirty="0"/>
          </a:p>
          <a:p>
            <a:pPr algn="ctr"/>
            <a:r>
              <a:rPr lang="en-GB" sz="800" dirty="0"/>
              <a:t>www.prague.eu</a:t>
            </a:r>
          </a:p>
        </p:txBody>
      </p:sp>
    </p:spTree>
    <p:extLst>
      <p:ext uri="{BB962C8B-B14F-4D97-AF65-F5344CB8AC3E}">
        <p14:creationId xmlns:p14="http://schemas.microsoft.com/office/powerpoint/2010/main" val="403398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josephineg2001</dc:creator>
  <cp:lastModifiedBy>Family Duncan</cp:lastModifiedBy>
  <cp:revision>4</cp:revision>
  <dcterms:created xsi:type="dcterms:W3CDTF">2020-09-02T10:47:34Z</dcterms:created>
  <dcterms:modified xsi:type="dcterms:W3CDTF">2021-08-12T09:20:08Z</dcterms:modified>
</cp:coreProperties>
</file>